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23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72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59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60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87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62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29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438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2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36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25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F7D46-3021-429C-B7E0-13BF31ABE8F8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95A7D-3C69-4EF1-A464-EDCC9B123E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60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5406" y="365279"/>
            <a:ext cx="9144000" cy="23876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Lapoda</a:t>
            </a:r>
            <a:r>
              <a:rPr lang="hu-HU" dirty="0" smtClean="0"/>
              <a:t> meseíró program</a:t>
            </a:r>
            <a:br>
              <a:rPr lang="hu-HU" dirty="0" smtClean="0"/>
            </a:br>
            <a:r>
              <a:rPr lang="hu-HU" dirty="0" smtClean="0"/>
              <a:t>telepítése és használata</a:t>
            </a:r>
            <a:endParaRPr lang="hu-HU" dirty="0"/>
          </a:p>
        </p:txBody>
      </p:sp>
      <p:pic>
        <p:nvPicPr>
          <p:cNvPr id="1026" name="Picture 2" descr="LapodaMese - Lapoda Multimedia &amp;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39112"/>
            <a:ext cx="4326193" cy="39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4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3" y="226142"/>
            <a:ext cx="8362950" cy="62484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026013" y="1732147"/>
            <a:ext cx="26659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Témákban van egy Hátterek funkció. Itt is több háttér közül lehet választani, ez pl. egy erdő.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76411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35" y="198797"/>
            <a:ext cx="974109" cy="643797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438400" y="276973"/>
            <a:ext cx="266597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Mozgatás</a:t>
            </a:r>
          </a:p>
          <a:p>
            <a:endParaRPr lang="hu-HU" sz="2800" dirty="0" smtClean="0"/>
          </a:p>
          <a:p>
            <a:r>
              <a:rPr lang="hu-HU" sz="2800" dirty="0" smtClean="0"/>
              <a:t>Figura előre vagy</a:t>
            </a:r>
          </a:p>
          <a:p>
            <a:r>
              <a:rPr lang="hu-HU" sz="2800" dirty="0"/>
              <a:t>h</a:t>
            </a:r>
            <a:r>
              <a:rPr lang="hu-HU" sz="2800" dirty="0" smtClean="0"/>
              <a:t>átra hozása</a:t>
            </a:r>
          </a:p>
          <a:p>
            <a:endParaRPr lang="hu-HU" sz="3600" dirty="0" smtClean="0"/>
          </a:p>
          <a:p>
            <a:r>
              <a:rPr lang="hu-HU" sz="2800" dirty="0" smtClean="0"/>
              <a:t>Nagyítás vagy</a:t>
            </a:r>
          </a:p>
          <a:p>
            <a:r>
              <a:rPr lang="hu-HU" sz="2800" dirty="0" smtClean="0"/>
              <a:t>Kicsinyítés</a:t>
            </a:r>
          </a:p>
          <a:p>
            <a:endParaRPr lang="hu-HU" sz="2800" dirty="0"/>
          </a:p>
          <a:p>
            <a:r>
              <a:rPr lang="hu-HU" sz="2800" dirty="0" smtClean="0"/>
              <a:t>Vízszintes vagy</a:t>
            </a:r>
          </a:p>
          <a:p>
            <a:r>
              <a:rPr lang="hu-HU" sz="2800" dirty="0" smtClean="0"/>
              <a:t>Függőleges tükrözés</a:t>
            </a:r>
          </a:p>
          <a:p>
            <a:endParaRPr lang="hu-HU" sz="1200" dirty="0"/>
          </a:p>
          <a:p>
            <a:r>
              <a:rPr lang="hu-HU" sz="2800" dirty="0" smtClean="0"/>
              <a:t>Elforgatás</a:t>
            </a:r>
          </a:p>
          <a:p>
            <a:endParaRPr lang="hu-HU" sz="2800" dirty="0" smtClean="0"/>
          </a:p>
          <a:p>
            <a:r>
              <a:rPr lang="hu-HU" sz="2800" dirty="0" smtClean="0"/>
              <a:t>Törlés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7511845" y="1653489"/>
            <a:ext cx="3550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Először a gombbal kiválasztjuk (rákattintok), hogy mit akarok csinálni és utána kattintok a figurára.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18956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56" y="0"/>
            <a:ext cx="6191250" cy="56578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108723" y="3452792"/>
            <a:ext cx="3550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/>
              <a:t>Ide lehet a mese szövegét beírni</a:t>
            </a:r>
          </a:p>
          <a:p>
            <a:endParaRPr lang="hu-HU" sz="28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03239" y="4381940"/>
            <a:ext cx="3550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/>
              <a:t>Itt tudok új diakockát</a:t>
            </a:r>
          </a:p>
          <a:p>
            <a:r>
              <a:rPr lang="hu-HU" sz="2800" i="1" dirty="0" smtClean="0"/>
              <a:t>létrehozni</a:t>
            </a:r>
            <a:endParaRPr lang="hu-HU" sz="2800" dirty="0"/>
          </a:p>
          <a:p>
            <a:endParaRPr lang="hu-HU" sz="2800" dirty="0" smtClean="0"/>
          </a:p>
        </p:txBody>
      </p:sp>
      <p:sp>
        <p:nvSpPr>
          <p:cNvPr id="5" name="Téglalap 4"/>
          <p:cNvSpPr/>
          <p:nvPr/>
        </p:nvSpPr>
        <p:spPr>
          <a:xfrm>
            <a:off x="2497394" y="4872515"/>
            <a:ext cx="1235589" cy="9094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641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27" y="1356851"/>
            <a:ext cx="4312697" cy="294752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50143" y="1771475"/>
            <a:ext cx="355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/>
              <a:t>Új mesét írok</a:t>
            </a:r>
          </a:p>
          <a:p>
            <a:endParaRPr lang="hu-HU" sz="28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4973434" y="526976"/>
            <a:ext cx="3550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/>
              <a:t>Megnyitok egy </a:t>
            </a:r>
          </a:p>
          <a:p>
            <a:r>
              <a:rPr lang="hu-HU" sz="2800" i="1" dirty="0" smtClean="0"/>
              <a:t>régi mesét</a:t>
            </a:r>
          </a:p>
          <a:p>
            <a:endParaRPr lang="hu-HU" sz="28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8196724" y="1677014"/>
            <a:ext cx="355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/>
              <a:t>Mentés</a:t>
            </a:r>
          </a:p>
          <a:p>
            <a:endParaRPr lang="hu-HU" sz="28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2147378" y="5134253"/>
            <a:ext cx="9202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/>
              <a:t>A mentés helye automatikusan: C meghajtó / </a:t>
            </a:r>
            <a:r>
              <a:rPr lang="hu-HU" sz="2800" i="1" dirty="0" err="1" smtClean="0"/>
              <a:t>Lapoda</a:t>
            </a:r>
            <a:r>
              <a:rPr lang="hu-HU" sz="2800" i="1" dirty="0" smtClean="0"/>
              <a:t> / TALE</a:t>
            </a:r>
          </a:p>
          <a:p>
            <a:r>
              <a:rPr lang="hu-HU" sz="2800" i="1" dirty="0"/>
              <a:t>p</a:t>
            </a:r>
            <a:r>
              <a:rPr lang="hu-HU" sz="2800" i="1" dirty="0" smtClean="0"/>
              <a:t>ersze választhatsz bármilyen más helyet is.</a:t>
            </a:r>
          </a:p>
          <a:p>
            <a:endParaRPr lang="hu-HU" sz="2800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1041645" y="3288155"/>
            <a:ext cx="355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/>
              <a:t>Ezt ne kapcsold ki!</a:t>
            </a:r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28002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495760"/>
            <a:ext cx="11706225" cy="574357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42887" y="2015613"/>
            <a:ext cx="4397939" cy="11995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868129" y="4527755"/>
            <a:ext cx="7521677" cy="11995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014347" y="2050093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014347" y="4598318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26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48" y="244066"/>
            <a:ext cx="10826084" cy="6073169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21836" y="5709363"/>
            <a:ext cx="508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Menj a lap aljára!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74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52795"/>
          <a:stretch/>
        </p:blipFill>
        <p:spPr>
          <a:xfrm>
            <a:off x="411045" y="127818"/>
            <a:ext cx="11309006" cy="277515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39096" y="1060653"/>
            <a:ext cx="9370143" cy="9094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411045" y="2209473"/>
            <a:ext cx="8782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Kattints az </a:t>
            </a:r>
            <a:r>
              <a:rPr lang="hu-H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Install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Lapoda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….-</a:t>
            </a:r>
            <a:r>
              <a:rPr lang="hu-H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55" y="5083852"/>
            <a:ext cx="8715375" cy="139065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410508" y="3142309"/>
            <a:ext cx="64750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 esetleg ezt írja ki, </a:t>
            </a:r>
          </a:p>
          <a:p>
            <a:pPr algn="ctr"/>
            <a:r>
              <a:rPr lang="hu-H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kattints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Megőrzésre!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13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74" y="3705325"/>
            <a:ext cx="9232348" cy="304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40339" y="429834"/>
            <a:ext cx="1087618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Gyorsan letölti, a lap alján megjelenik:</a:t>
            </a:r>
          </a:p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 kész, </a:t>
            </a:r>
            <a:r>
              <a:rPr lang="hu-H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kattints</a:t>
            </a:r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rá, engedélyezd </a:t>
            </a:r>
          </a:p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bejövő ablakban a telepítést</a:t>
            </a:r>
          </a:p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és telepítsed.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8996" t="34835" r="26215" b="16878"/>
          <a:stretch/>
        </p:blipFill>
        <p:spPr>
          <a:xfrm>
            <a:off x="164383" y="267127"/>
            <a:ext cx="6657657" cy="403736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461579" y="956025"/>
            <a:ext cx="459984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A szerződést elfogadom</a:t>
            </a:r>
          </a:p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Kipipálni</a:t>
            </a:r>
            <a:endParaRPr lang="hu-H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Még nincs azonosító kódom</a:t>
            </a:r>
          </a:p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Bekattintani</a:t>
            </a:r>
          </a:p>
          <a:p>
            <a:r>
              <a:rPr lang="hu-H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Utána végig Tovább &gt;&gt;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80562" y="5523721"/>
            <a:ext cx="6681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És kezdődhet a mese…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31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03" y="398675"/>
            <a:ext cx="6504193" cy="594804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256207" y="4865737"/>
            <a:ext cx="2074607" cy="9094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7256207" y="2463214"/>
            <a:ext cx="2074607" cy="397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185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33" y="188042"/>
            <a:ext cx="2838450" cy="5715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r="84848" b="17983"/>
          <a:stretch/>
        </p:blipFill>
        <p:spPr>
          <a:xfrm>
            <a:off x="3231435" y="958927"/>
            <a:ext cx="1895369" cy="577096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525829" y="3304093"/>
            <a:ext cx="426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képre kell kétszer kattintani!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5126804" y="1149657"/>
            <a:ext cx="2281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Fő témákba csoportosítva a képek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Képek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3069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4" y="1023027"/>
            <a:ext cx="6604999" cy="474166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423087" y="1732147"/>
            <a:ext cx="4268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Egy oldalon több kép is lehet, ezeket bal egérrel lehet megfogni és mozgatni.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53122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199</Words>
  <Application>Microsoft Office PowerPoint</Application>
  <PresentationFormat>Szélesvásznú</PresentationFormat>
  <Paragraphs>65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A Lapoda meseíró program telepítése és használata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Lapoda meseíró program</dc:title>
  <dc:creator>Sári Attila</dc:creator>
  <cp:lastModifiedBy>Sári Attila</cp:lastModifiedBy>
  <cp:revision>12</cp:revision>
  <dcterms:created xsi:type="dcterms:W3CDTF">2020-11-29T14:26:23Z</dcterms:created>
  <dcterms:modified xsi:type="dcterms:W3CDTF">2020-11-29T15:17:58Z</dcterms:modified>
</cp:coreProperties>
</file>